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75EFA-810A-4C9B-8803-CD72954D3DB0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47E4-9753-47F2-B952-86150F1D51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75EFA-810A-4C9B-8803-CD72954D3DB0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47E4-9753-47F2-B952-86150F1D51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75EFA-810A-4C9B-8803-CD72954D3DB0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47E4-9753-47F2-B952-86150F1D51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75EFA-810A-4C9B-8803-CD72954D3DB0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47E4-9753-47F2-B952-86150F1D51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75EFA-810A-4C9B-8803-CD72954D3DB0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47E4-9753-47F2-B952-86150F1D51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75EFA-810A-4C9B-8803-CD72954D3DB0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47E4-9753-47F2-B952-86150F1D51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75EFA-810A-4C9B-8803-CD72954D3DB0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47E4-9753-47F2-B952-86150F1D51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75EFA-810A-4C9B-8803-CD72954D3DB0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47E4-9753-47F2-B952-86150F1D51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75EFA-810A-4C9B-8803-CD72954D3DB0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47E4-9753-47F2-B952-86150F1D51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75EFA-810A-4C9B-8803-CD72954D3DB0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47E4-9753-47F2-B952-86150F1D51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75EFA-810A-4C9B-8803-CD72954D3DB0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47E4-9753-47F2-B952-86150F1D51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B75EFA-810A-4C9B-8803-CD72954D3DB0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347E4-9753-47F2-B952-86150F1D51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hyperlink" Target="Causes.pptx" TargetMode="External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1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symptoms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Snore very loudly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Cranky in morning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Morning headache</a:t>
            </a:r>
            <a:endParaRPr lang="en-US" dirty="0"/>
          </a:p>
        </p:txBody>
      </p:sp>
      <p:pic>
        <p:nvPicPr>
          <p:cNvPr id="10" name="Picture 9" descr="e00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770363">
            <a:off x="4285962" y="1222318"/>
            <a:ext cx="2659792" cy="2000250"/>
          </a:xfrm>
          <a:prstGeom prst="rect">
            <a:avLst/>
          </a:prstGeom>
        </p:spPr>
      </p:pic>
      <p:pic>
        <p:nvPicPr>
          <p:cNvPr id="11" name="Picture 10" descr="87171248740672000.jpg">
            <a:hlinkClick r:id="rId4" action="ppaction://hlinkpres?slideindex=1&amp;slidetitle=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3820" y="5029200"/>
            <a:ext cx="1440180" cy="1828800"/>
          </a:xfrm>
          <a:prstGeom prst="rect">
            <a:avLst/>
          </a:prstGeom>
        </p:spPr>
      </p:pic>
      <p:pic>
        <p:nvPicPr>
          <p:cNvPr id="12" name="Picture 11" descr="c2f5c030c7ed07ee5fdf0ec1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58268">
            <a:off x="3662654" y="4559409"/>
            <a:ext cx="1818714" cy="2233487"/>
          </a:xfrm>
          <a:prstGeom prst="rect">
            <a:avLst/>
          </a:prstGeom>
        </p:spPr>
      </p:pic>
      <p:pic>
        <p:nvPicPr>
          <p:cNvPr id="1030" name="Picture 6" descr="C:\Users\Wei\AppData\Local\Microsoft\Windows\Temporary Internet Files\Content.IE5\S0BMMWXC\MP900431223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554378">
            <a:off x="4905248" y="4543551"/>
            <a:ext cx="1981200" cy="1981200"/>
          </a:xfrm>
          <a:prstGeom prst="rect">
            <a:avLst/>
          </a:prstGeom>
          <a:noFill/>
        </p:spPr>
      </p:pic>
      <p:pic>
        <p:nvPicPr>
          <p:cNvPr id="9" name="Picture 8" descr="371AAB5280082F05B96008F548C6EE42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87930">
            <a:off x="5204910" y="1479872"/>
            <a:ext cx="2362200" cy="2267374"/>
          </a:xfrm>
          <a:prstGeom prst="rect">
            <a:avLst/>
          </a:prstGeom>
        </p:spPr>
      </p:pic>
      <p:pic>
        <p:nvPicPr>
          <p:cNvPr id="1026" name="Picture 2" descr="C:\Users\Wei\AppData\Local\Microsoft\Windows\Temporary Internet Files\Content.IE5\S0BMMWXC\MP900443084[1]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19600" y="2286000"/>
            <a:ext cx="2286000" cy="214839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9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symptoms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symptoms</dc:title>
  <dc:creator>Wei</dc:creator>
  <cp:lastModifiedBy>Wei</cp:lastModifiedBy>
  <cp:revision>24</cp:revision>
  <dcterms:created xsi:type="dcterms:W3CDTF">2011-02-11T23:34:32Z</dcterms:created>
  <dcterms:modified xsi:type="dcterms:W3CDTF">2011-02-14T23:08:59Z</dcterms:modified>
</cp:coreProperties>
</file>